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3" r:id="rId3"/>
    <p:sldId id="266" r:id="rId4"/>
    <p:sldId id="260" r:id="rId5"/>
    <p:sldId id="259" r:id="rId6"/>
    <p:sldId id="258" r:id="rId7"/>
    <p:sldId id="257" r:id="rId8"/>
    <p:sldId id="264" r:id="rId9"/>
    <p:sldId id="261" r:id="rId10"/>
    <p:sldId id="262" r:id="rId11"/>
    <p:sldId id="265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631"/>
  </p:normalViewPr>
  <p:slideViewPr>
    <p:cSldViewPr snapToGrid="0" snapToObjects="1">
      <p:cViewPr>
        <p:scale>
          <a:sx n="77" d="100"/>
          <a:sy n="77" d="100"/>
        </p:scale>
        <p:origin x="144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39ACCA-959A-F945-8309-48EC76BA403F}" type="datetimeFigureOut">
              <a:rPr lang="en-US" smtClean="0"/>
              <a:t>2/28/18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B60607-EA05-0B48-8DED-DA2BB0BA0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057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60607-EA05-0B48-8DED-DA2BB0BA00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577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GPS vs IMU Dead Reckoning Experiment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Andrew </a:t>
            </a:r>
            <a:r>
              <a:rPr lang="en-US" dirty="0" err="1" smtClean="0"/>
              <a:t>Tu</a:t>
            </a:r>
            <a:endParaRPr lang="en-US" dirty="0" smtClean="0"/>
          </a:p>
          <a:p>
            <a:r>
              <a:rPr lang="en-US" dirty="0" smtClean="0"/>
              <a:t>EECE 5698 Robotics Sensing and Navigation</a:t>
            </a:r>
          </a:p>
          <a:p>
            <a:r>
              <a:rPr lang="en-US" dirty="0" smtClean="0"/>
              <a:t>Northeastern University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92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Calculated vs Recorded Acceleration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2142067"/>
            <a:ext cx="4081146" cy="3649133"/>
          </a:xfrm>
        </p:spPr>
        <p:txBody>
          <a:bodyPr/>
          <a:lstStyle/>
          <a:p>
            <a:r>
              <a:rPr lang="en-US" dirty="0"/>
              <a:t>Scale </a:t>
            </a:r>
            <a:r>
              <a:rPr lang="en-US" dirty="0" smtClean="0"/>
              <a:t>factor: 1/45 </a:t>
            </a:r>
            <a:r>
              <a:rPr lang="en-US" dirty="0"/>
              <a:t>applied to the calculated </a:t>
            </a:r>
            <a:r>
              <a:rPr lang="en-US" dirty="0" smtClean="0"/>
              <a:t>value</a:t>
            </a:r>
          </a:p>
          <a:p>
            <a:r>
              <a:rPr lang="en-US" dirty="0" smtClean="0"/>
              <a:t>Recorded signal is noisy compared to the values calculated from the gyroscope</a:t>
            </a:r>
          </a:p>
          <a:p>
            <a:r>
              <a:rPr lang="en-US" dirty="0" smtClean="0"/>
              <a:t>Calculated value has slightly greater amplitude than the recorded value.</a:t>
            </a:r>
          </a:p>
          <a:p>
            <a:r>
              <a:rPr lang="en-US" dirty="0" smtClean="0"/>
              <a:t>Calculations will drift over time as a result</a:t>
            </a:r>
            <a:endParaRPr lang="en-US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1" t="13529" r="29010" b="35589"/>
          <a:stretch/>
        </p:blipFill>
        <p:spPr>
          <a:xfrm>
            <a:off x="685801" y="2142067"/>
            <a:ext cx="5430022" cy="408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194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GPS vs Dead Reckoning Trajectories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360919" y="2142067"/>
            <a:ext cx="4493029" cy="4380653"/>
          </a:xfrm>
        </p:spPr>
        <p:txBody>
          <a:bodyPr>
            <a:normAutofit/>
          </a:bodyPr>
          <a:lstStyle/>
          <a:p>
            <a:r>
              <a:rPr lang="en-US" dirty="0" smtClean="0"/>
              <a:t>Scale factor of IMU has factor of 1/45 applied</a:t>
            </a:r>
          </a:p>
          <a:p>
            <a:r>
              <a:rPr lang="en-US" dirty="0" smtClean="0"/>
              <a:t>Drive consisted of two loops</a:t>
            </a:r>
          </a:p>
          <a:p>
            <a:r>
              <a:rPr lang="en-US" dirty="0" smtClean="0"/>
              <a:t>First loop was accurate in terms of scale– errors mainly occurred when turning </a:t>
            </a:r>
          </a:p>
          <a:p>
            <a:r>
              <a:rPr lang="en-US" dirty="0" smtClean="0"/>
              <a:t>Second loop: scale error of  2-3x  in distance traveled. </a:t>
            </a:r>
          </a:p>
          <a:p>
            <a:r>
              <a:rPr lang="en-US" dirty="0" smtClean="0"/>
              <a:t>Shape still matches correctly</a:t>
            </a:r>
          </a:p>
          <a:p>
            <a:r>
              <a:rPr lang="en-US" dirty="0" smtClean="0"/>
              <a:t>Result of accumulating errors in drift (second round through, spent a lot of time stuck in traffic)</a:t>
            </a:r>
          </a:p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709420"/>
            <a:ext cx="6367474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964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Accounting for Stationary Drift Did not improve results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317673" y="2142067"/>
            <a:ext cx="4499553" cy="3649133"/>
          </a:xfrm>
        </p:spPr>
        <p:txBody>
          <a:bodyPr/>
          <a:lstStyle/>
          <a:p>
            <a:r>
              <a:rPr lang="en-US" dirty="0" smtClean="0"/>
              <a:t>Scale factor: 1/45</a:t>
            </a:r>
          </a:p>
          <a:p>
            <a:r>
              <a:rPr lang="en-US" dirty="0" smtClean="0"/>
              <a:t>Accounted for the bias found in the stationary data collection</a:t>
            </a:r>
          </a:p>
          <a:p>
            <a:r>
              <a:rPr lang="en-US" dirty="0" smtClean="0"/>
              <a:t>Resulting data is still not appropriately scaled (now the larger route is roughly the correct scale but the smaller box is too small)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69" y="2065866"/>
            <a:ext cx="5616236" cy="420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828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LCM Over Wireless Connection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837" y="2065867"/>
            <a:ext cx="5617351" cy="421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19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\Noise Characteristic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cases: Gaussian error distribution</a:t>
            </a:r>
          </a:p>
          <a:p>
            <a:r>
              <a:rPr lang="en-US" dirty="0" smtClean="0"/>
              <a:t>In case of gyro and accelerometer, need to zero sensor to account for drift error</a:t>
            </a:r>
          </a:p>
          <a:p>
            <a:r>
              <a:rPr lang="en-US" dirty="0" smtClean="0"/>
              <a:t>Mag and Roll/Pitch/Yaw sensor doesn’t matter to much b/c those are relative values</a:t>
            </a:r>
          </a:p>
          <a:p>
            <a:r>
              <a:rPr lang="en-US" dirty="0" smtClean="0"/>
              <a:t>Need to calibrate magnetometer values to account for hard + soft iron distortions</a:t>
            </a:r>
          </a:p>
        </p:txBody>
      </p:sp>
    </p:spTree>
    <p:extLst>
      <p:ext uri="{BB962C8B-B14F-4D97-AF65-F5344CB8AC3E}">
        <p14:creationId xmlns:p14="http://schemas.microsoft.com/office/powerpoint/2010/main" val="1051481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Characteristics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27" t="16242" r="4343" b="3758"/>
          <a:stretch/>
        </p:blipFill>
        <p:spPr>
          <a:xfrm>
            <a:off x="6666807" y="1807702"/>
            <a:ext cx="4987637" cy="42974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5" t="15031" r="4109" b="4727"/>
          <a:stretch/>
        </p:blipFill>
        <p:spPr>
          <a:xfrm>
            <a:off x="801189" y="1807702"/>
            <a:ext cx="4950324" cy="431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80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Noise Characteristics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91" t="15421" r="4041" b="5678"/>
          <a:stretch/>
        </p:blipFill>
        <p:spPr>
          <a:xfrm>
            <a:off x="6454834" y="1797136"/>
            <a:ext cx="5270268" cy="443740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17" t="16000" r="4108" b="4969"/>
          <a:stretch/>
        </p:blipFill>
        <p:spPr>
          <a:xfrm>
            <a:off x="685801" y="1789837"/>
            <a:ext cx="5324804" cy="44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34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 Zero Values for Stationary Data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2" t="54721" r="6974" b="4667"/>
          <a:stretch/>
        </p:blipFill>
        <p:spPr>
          <a:xfrm>
            <a:off x="265113" y="2065867"/>
            <a:ext cx="10972799" cy="329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04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Eliminating 0 Movement Bias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1" t="55077" r="7522" b="4950"/>
          <a:stretch/>
        </p:blipFill>
        <p:spPr>
          <a:xfrm>
            <a:off x="456372" y="2065867"/>
            <a:ext cx="10590282" cy="315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9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Calibrating Magnetometer (Hard + Soft Iron)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6" t="15333" r="48653" b="3111"/>
          <a:stretch/>
        </p:blipFill>
        <p:spPr>
          <a:xfrm>
            <a:off x="685801" y="1783890"/>
            <a:ext cx="3947159" cy="46473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31080" y="1881201"/>
            <a:ext cx="7040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Hard Iron Correction: Shift values to center circle around origin</a:t>
            </a:r>
          </a:p>
          <a:p>
            <a:endParaRPr lang="en-US" dirty="0"/>
          </a:p>
          <a:p>
            <a:r>
              <a:rPr lang="en-US" dirty="0" smtClean="0"/>
              <a:t>Soft Iron Correction: Scale values to change oval to more circular shape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465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Calculated Yaw vs Given Yaw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80960" y="1867744"/>
            <a:ext cx="420624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 smtClean="0"/>
              <a:t>Integrated gyro data perfectly lines up to the given yaw.</a:t>
            </a:r>
          </a:p>
          <a:p>
            <a:pPr marL="285750" indent="-285750">
              <a:buFontTx/>
              <a:buChar char="-"/>
            </a:pPr>
            <a:r>
              <a:rPr lang="en-US" sz="2400" dirty="0" smtClean="0"/>
              <a:t>Magnetometer results are skewed from yaw</a:t>
            </a:r>
          </a:p>
          <a:p>
            <a:pPr marL="285750" indent="-285750">
              <a:buFontTx/>
              <a:buChar char="-"/>
            </a:pPr>
            <a:r>
              <a:rPr lang="en-US" sz="2400" dirty="0" smtClean="0"/>
              <a:t>Since Magnetometer data was more heavily weighted (90%) in the complementary filter, combined results are skewed too. </a:t>
            </a:r>
          </a:p>
          <a:p>
            <a:pPr marL="285750" indent="-285750">
              <a:buFontTx/>
              <a:buChar char="-"/>
            </a:pPr>
            <a:r>
              <a:rPr lang="en-US" sz="2400" dirty="0" smtClean="0"/>
              <a:t>Skew in magnetometer likely a result of driving over an incline (not account for z error)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657773"/>
            <a:ext cx="64008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352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784</TotalTime>
  <Words>339</Words>
  <Application>Microsoft Macintosh PowerPoint</Application>
  <PresentationFormat>Widescreen</PresentationFormat>
  <Paragraphs>40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Arial</vt:lpstr>
      <vt:lpstr>Celestial</vt:lpstr>
      <vt:lpstr>GPS vs IMU Dead Reckoning Experiment</vt:lpstr>
      <vt:lpstr>LCM Over Wireless Connection</vt:lpstr>
      <vt:lpstr>\Noise Characteristic Summary</vt:lpstr>
      <vt:lpstr>Noise Characteristics</vt:lpstr>
      <vt:lpstr>Noise Characteristics</vt:lpstr>
      <vt:lpstr>Non Zero Values for Stationary Data</vt:lpstr>
      <vt:lpstr>Eliminating 0 Movement Bias</vt:lpstr>
      <vt:lpstr>Calibrating Magnetometer (Hard + Soft Iron)</vt:lpstr>
      <vt:lpstr>Calculated Yaw vs Given Yaw</vt:lpstr>
      <vt:lpstr>Calculated vs Recorded Acceleration</vt:lpstr>
      <vt:lpstr>GPS vs Dead Reckoning Trajectories</vt:lpstr>
      <vt:lpstr>Accounting for Stationary Drift Did not improve results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GPS Measurement Experiments</dc:title>
  <dc:creator>Microsoft Office User</dc:creator>
  <cp:lastModifiedBy>Microsoft Office User</cp:lastModifiedBy>
  <cp:revision>37</cp:revision>
  <dcterms:created xsi:type="dcterms:W3CDTF">2018-01-31T05:51:27Z</dcterms:created>
  <dcterms:modified xsi:type="dcterms:W3CDTF">2018-03-01T04:28:53Z</dcterms:modified>
</cp:coreProperties>
</file>